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64" r:id="rId2"/>
    <p:sldId id="291" r:id="rId3"/>
    <p:sldId id="292" r:id="rId4"/>
    <p:sldId id="283" r:id="rId5"/>
    <p:sldId id="287" r:id="rId6"/>
    <p:sldId id="258" r:id="rId7"/>
    <p:sldId id="383" r:id="rId8"/>
    <p:sldId id="377" r:id="rId9"/>
    <p:sldId id="378" r:id="rId10"/>
    <p:sldId id="379" r:id="rId11"/>
    <p:sldId id="380" r:id="rId12"/>
    <p:sldId id="381" r:id="rId13"/>
    <p:sldId id="382" r:id="rId14"/>
    <p:sldId id="272" r:id="rId15"/>
    <p:sldId id="261" r:id="rId16"/>
    <p:sldId id="262" r:id="rId17"/>
    <p:sldId id="275" r:id="rId18"/>
    <p:sldId id="289" r:id="rId19"/>
    <p:sldId id="384" r:id="rId20"/>
    <p:sldId id="290" r:id="rId21"/>
    <p:sldId id="3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F16649"/>
    <a:srgbClr val="C0E6EA"/>
    <a:srgbClr val="62C8CE"/>
    <a:srgbClr val="1D9EFF"/>
    <a:srgbClr val="AFDDFF"/>
    <a:srgbClr val="EAF2FA"/>
    <a:srgbClr val="9CDDE0"/>
    <a:srgbClr val="79D1D5"/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390"/>
      </p:cViewPr>
      <p:guideLst>
        <p:guide orient="horz" pos="1488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9AD05-7862-4FE6-8F4C-3737B44585E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1EC08-08AE-4151-A370-A11FEA22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7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9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5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8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1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3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3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0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2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5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4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9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5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backpack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ba</a:t>
            </a:r>
            <a:r>
              <a:rPr lang="en-US" sz="4800" dirty="0"/>
              <a:t> </a:t>
            </a:r>
            <a:r>
              <a:rPr lang="en-US" sz="4800" dirty="0" err="1"/>
              <a:t>lô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49693" y="2709521"/>
            <a:ext cx="28552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bækpæk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61C77-4A6A-720E-D225-89694C133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74" y="1075689"/>
            <a:ext cx="4964381" cy="5510463"/>
          </a:xfrm>
          <a:prstGeom prst="rect">
            <a:avLst/>
          </a:prstGeom>
        </p:spPr>
      </p:pic>
      <p:pic>
        <p:nvPicPr>
          <p:cNvPr id="8" name="backpack">
            <a:hlinkClick r:id="" action="ppaction://media"/>
            <a:extLst>
              <a:ext uri="{FF2B5EF4-FFF2-40B4-BE49-F238E27FC236}">
                <a16:creationId xmlns:a16="http://schemas.microsoft.com/office/drawing/2014/main" id="{C4DAE34C-8095-5A5A-75C7-0FF610FC4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317" y="3793661"/>
            <a:ext cx="830996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compass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la </a:t>
            </a:r>
            <a:r>
              <a:rPr lang="en-US" sz="4800" dirty="0" err="1"/>
              <a:t>bàn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57094" y="2709521"/>
            <a:ext cx="2640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kʌmpəs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compass">
            <a:hlinkClick r:id="" action="ppaction://media"/>
            <a:extLst>
              <a:ext uri="{FF2B5EF4-FFF2-40B4-BE49-F238E27FC236}">
                <a16:creationId xmlns:a16="http://schemas.microsoft.com/office/drawing/2014/main" id="{D44EB09F-6DAA-F01F-8E1A-0775B0EBC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117" y="3830920"/>
            <a:ext cx="830996" cy="830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8C449-DF4C-599B-15E6-45A828029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28" y="1812751"/>
            <a:ext cx="4577535" cy="4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suncream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kem</a:t>
            </a:r>
            <a:r>
              <a:rPr lang="en-US" sz="4800" dirty="0"/>
              <a:t> </a:t>
            </a:r>
            <a:r>
              <a:rPr lang="en-US" sz="4800" dirty="0" err="1"/>
              <a:t>chống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87176" y="2709521"/>
            <a:ext cx="29803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sʌn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kriːm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suncream">
            <a:hlinkClick r:id="" action="ppaction://media"/>
            <a:extLst>
              <a:ext uri="{FF2B5EF4-FFF2-40B4-BE49-F238E27FC236}">
                <a16:creationId xmlns:a16="http://schemas.microsoft.com/office/drawing/2014/main" id="{9F1226ED-DB42-7306-76CD-7751C8B5D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520" y="3803840"/>
            <a:ext cx="826469" cy="82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FA95C7-583A-5010-8F0E-36D9842DB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27" b="91685" l="10000" r="90000">
                        <a14:foregroundMark x1="34556" y1="6346" x2="73000" y2="8425"/>
                        <a14:foregroundMark x1="41000" y1="81182" x2="42444" y2="88184"/>
                        <a14:foregroundMark x1="42444" y1="88184" x2="51556" y2="84136"/>
                        <a14:foregroundMark x1="51556" y1="84136" x2="56444" y2="87965"/>
                        <a14:foregroundMark x1="41667" y1="91028" x2="49889" y2="90263"/>
                        <a14:foregroundMark x1="49889" y1="90263" x2="56444" y2="91685"/>
                        <a14:foregroundMark x1="39778" y1="83042" x2="40778" y2="87527"/>
                        <a14:foregroundMark x1="38889" y1="81182" x2="39778" y2="89168"/>
                        <a14:foregroundMark x1="38556" y1="81619" x2="38111" y2="87746"/>
                        <a14:foregroundMark x1="50778" y1="6127" x2="50778" y2="6127"/>
                        <a14:backgroundMark x1="37444" y1="86433" x2="37444" y2="8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29" y="1248820"/>
            <a:ext cx="5193191" cy="52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scissors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90519" y="2709521"/>
            <a:ext cx="19736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sɪzəz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scissors ">
            <a:hlinkClick r:id="" action="ppaction://media"/>
            <a:extLst>
              <a:ext uri="{FF2B5EF4-FFF2-40B4-BE49-F238E27FC236}">
                <a16:creationId xmlns:a16="http://schemas.microsoft.com/office/drawing/2014/main" id="{6F3D9AE9-313F-8E8D-1469-19626C8F2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5368" y="3783624"/>
            <a:ext cx="884494" cy="88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2AD98-47D2-AF9A-930A-C22EB213A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10000" r="90000">
                        <a14:foregroundMark x1="30000" y1="9063" x2="30000" y2="9063"/>
                        <a14:foregroundMark x1="44219" y1="33594" x2="44219" y2="33594"/>
                        <a14:foregroundMark x1="71094" y1="8281" x2="71094" y2="8281"/>
                        <a14:foregroundMark x1="29375" y1="7344" x2="29375" y2="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12" y="1383238"/>
            <a:ext cx="5005137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4" name="Round Single Corner Rectangle 3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 Single Corner Rectangle 3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" y="1172358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2198" y="1247837"/>
            <a:ext cx="908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800" b="1" spc="-8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977" y="2187932"/>
            <a:ext cx="11781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We’re lost. Please give me the _________.</a:t>
            </a:r>
            <a:endParaRPr lang="en-US" sz="4000" b="1" dirty="0">
              <a:solidFill>
                <a:srgbClr val="0070C0"/>
              </a:solidFill>
            </a:endParaRPr>
          </a:p>
          <a:p>
            <a:r>
              <a:rPr lang="en-US" sz="4000" dirty="0"/>
              <a:t>2. It’s so sunny today. I need to put on some _________.</a:t>
            </a:r>
          </a:p>
          <a:p>
            <a:r>
              <a:rPr lang="en-US" sz="4000" dirty="0"/>
              <a:t>3. A ____________ is very useful when you go camping overnight.</a:t>
            </a:r>
          </a:p>
          <a:p>
            <a:r>
              <a:rPr lang="en-US" sz="4000" dirty="0"/>
              <a:t>4. I’ve finished packing. All my things are in my ___________.</a:t>
            </a:r>
          </a:p>
          <a:p>
            <a:r>
              <a:rPr lang="en-US" sz="4000" dirty="0"/>
              <a:t>5. My foot hurts. I need to put a ________ on my foot.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7275721" y="5865209"/>
            <a:ext cx="165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9514205" y="2841552"/>
            <a:ext cx="2376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suncream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472198" y="3384871"/>
            <a:ext cx="284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9008" y="5256220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7275721" y="2220024"/>
            <a:ext cx="2028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10AEA-8E6D-5B4C-391B-80F285882A82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535"/>
            <a:ext cx="12193057" cy="1079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2556" y="1027891"/>
            <a:ext cx="9573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7" y="1054811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75947" y="1888780"/>
            <a:ext cx="10313376" cy="1047625"/>
            <a:chOff x="-121224" y="1205345"/>
            <a:chExt cx="8873867" cy="1047625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1047625"/>
              <a:chOff x="-121224" y="1278082"/>
              <a:chExt cx="8769928" cy="104762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1047625"/>
                <a:chOff x="133286" y="1631373"/>
                <a:chExt cx="8769928" cy="1047625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06450" y="1293888"/>
              <a:ext cx="1846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sleeping bag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27949" y="2850801"/>
            <a:ext cx="9022673" cy="4005708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2878263" y="379191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78263" y="438073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878263" y="494184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878263" y="553066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878263" y="615411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878263" y="674293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597213" y="33579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80370" y="39467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86101" y="45390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69258" y="51278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593792" y="57268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6949" y="631566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198AE-6973-64B9-9C10-51679D8D417E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4" y="122227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8693" y="125606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01371"/>
              </p:ext>
            </p:extLst>
          </p:nvPr>
        </p:nvGraphicFramePr>
        <p:xfrm>
          <a:off x="1758675" y="1983627"/>
          <a:ext cx="8674649" cy="477285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4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9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60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/d/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0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4720" y="1285976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069" y="153348"/>
            <a:ext cx="412356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589"/>
            <a:ext cx="12193057" cy="107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8" y="1110055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1557" y="1209276"/>
            <a:ext cx="11231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148" y="1851109"/>
            <a:ext cx="661781" cy="661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A76F0-F435-E89D-ABE9-C38725B8958B}"/>
              </a:ext>
            </a:extLst>
          </p:cNvPr>
          <p:cNvSpPr txBox="1"/>
          <p:nvPr/>
        </p:nvSpPr>
        <p:spPr>
          <a:xfrm>
            <a:off x="378069" y="153348"/>
            <a:ext cx="412356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F6B4E-FCC2-C3D9-871E-E1DEE9F4DC28}"/>
              </a:ext>
            </a:extLst>
          </p:cNvPr>
          <p:cNvSpPr txBox="1"/>
          <p:nvPr/>
        </p:nvSpPr>
        <p:spPr>
          <a:xfrm>
            <a:off x="1347538" y="2160675"/>
            <a:ext cx="90637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0" dirty="0">
                <a:effectLst/>
              </a:rPr>
              <a:t>1. </a:t>
            </a:r>
          </a:p>
          <a:p>
            <a:r>
              <a:rPr lang="en-US" sz="4000" dirty="0"/>
              <a:t>-</a:t>
            </a:r>
            <a:r>
              <a:rPr lang="en-US" sz="4000" i="0" dirty="0">
                <a:effectLst/>
              </a:rPr>
              <a:t> Where’s my ha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?</a:t>
            </a:r>
          </a:p>
          <a:p>
            <a:r>
              <a:rPr lang="en-US" sz="4000" dirty="0"/>
              <a:t>-</a:t>
            </a:r>
            <a:r>
              <a:rPr lang="en-US" sz="4000" i="0" dirty="0">
                <a:effectLst/>
              </a:rPr>
              <a:t> Oh, it’s on your hea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2. Where 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o they stay on their holi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ay?</a:t>
            </a:r>
          </a:p>
          <a:p>
            <a:r>
              <a:rPr lang="en-US" sz="4000" i="0" dirty="0">
                <a:effectLst/>
              </a:rPr>
              <a:t>3. I nee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 some mea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 for my ca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4. The Sahara is a very ho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 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eser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5. I wan</a:t>
            </a:r>
            <a:r>
              <a:rPr lang="en-US" sz="4000" b="1" i="0" dirty="0">
                <a:effectLst/>
              </a:rPr>
              <a:t>t </a:t>
            </a:r>
            <a:r>
              <a:rPr lang="en-US" sz="4000" i="0" dirty="0">
                <a:effectLst/>
              </a:rPr>
              <a:t>to explore the islan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 by boa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37866" y="1015297"/>
            <a:ext cx="364895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0C769-A8A1-75B9-0D69-D96B87B4B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33" y="1934396"/>
            <a:ext cx="4934771" cy="4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75" y="133219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863812"/>
            <a:ext cx="1075705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Travel items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t</a:t>
            </a:r>
            <a:r>
              <a:rPr lang="en-US" sz="3600" dirty="0"/>
              <a:t>/ and /d/</a:t>
            </a:r>
          </a:p>
        </p:txBody>
      </p:sp>
    </p:spTree>
    <p:extLst>
      <p:ext uri="{BB962C8B-B14F-4D97-AF65-F5344CB8AC3E}">
        <p14:creationId xmlns:p14="http://schemas.microsoft.com/office/powerpoint/2010/main" val="98320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35612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10115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06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945" y="2159503"/>
            <a:ext cx="7059844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5 more words with the sound /t/ and 5 more words with the sound /d/. Write them down and </a:t>
            </a:r>
            <a:r>
              <a:rPr lang="en-US" sz="3600" dirty="0" err="1"/>
              <a:t>practise</a:t>
            </a:r>
            <a:r>
              <a:rPr lang="en-US" sz="3600" dirty="0"/>
              <a:t>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05" y="2490082"/>
            <a:ext cx="3487187" cy="348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0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19662" y="1082838"/>
            <a:ext cx="2162851" cy="63683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6081" y="2212326"/>
            <a:ext cx="2162851" cy="64245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VOCABUALRY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95934" y="3467305"/>
            <a:ext cx="2308613" cy="63683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PRONUNCIATION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58062" y="4717426"/>
            <a:ext cx="2162851" cy="6256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9265" y="1130067"/>
            <a:ext cx="5680374" cy="58960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solidFill>
                  <a:schemeClr val="tx1"/>
                </a:solidFill>
              </a:rPr>
              <a:t>Brainstorming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51897" y="1947414"/>
            <a:ext cx="5675110" cy="109272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Write a word under each picture.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2: Complete the sentences.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 err="1">
                <a:solidFill>
                  <a:schemeClr val="tx1"/>
                </a:solidFill>
                <a:cs typeface="Calibri" panose="020F0502020204030204" pitchFamily="34" charset="0"/>
              </a:rPr>
              <a:t>Task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Put the items in order of usefulness.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14974" y="3422919"/>
            <a:ext cx="5743692" cy="84590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Listen and repeat.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5: Listen and repeat.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3382513" y="1401254"/>
            <a:ext cx="564994" cy="8110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2250241" y="2533551"/>
            <a:ext cx="615840" cy="93375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3404547" y="3785721"/>
            <a:ext cx="534941" cy="93170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19662" y="5906091"/>
            <a:ext cx="2162851" cy="62845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301088" y="5030247"/>
            <a:ext cx="556974" cy="87584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652157" y="5825775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A4E3E5C-9572-7A7B-ABAD-08A49B5B4B32}"/>
              </a:ext>
            </a:extLst>
          </p:cNvPr>
          <p:cNvSpPr/>
          <p:nvPr/>
        </p:nvSpPr>
        <p:spPr>
          <a:xfrm>
            <a:off x="5646633" y="4651599"/>
            <a:ext cx="5680374" cy="6975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Game: Whispering</a:t>
            </a:r>
          </a:p>
        </p:txBody>
      </p:sp>
    </p:spTree>
    <p:extLst>
      <p:ext uri="{BB962C8B-B14F-4D97-AF65-F5344CB8AC3E}">
        <p14:creationId xmlns:p14="http://schemas.microsoft.com/office/powerpoint/2010/main" val="154733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08" y="0"/>
            <a:ext cx="12019084" cy="6770077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147646" y="984738"/>
            <a:ext cx="55479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D9FA3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87" y="1786133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6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08" y="0"/>
            <a:ext cx="12019084" cy="6770077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69" y="388915"/>
            <a:ext cx="7061867" cy="176019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62352" y="2304946"/>
            <a:ext cx="11057794" cy="43761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Work in two teams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Run to the board and write down as many travel items as possible (Travel items: Things you bring along when traveling.)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You will have 2 minutes to write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Which team have more correct answers will be the winner.</a:t>
            </a:r>
          </a:p>
        </p:txBody>
      </p:sp>
    </p:spTree>
    <p:extLst>
      <p:ext uri="{BB962C8B-B14F-4D97-AF65-F5344CB8AC3E}">
        <p14:creationId xmlns:p14="http://schemas.microsoft.com/office/powerpoint/2010/main" val="219229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00577A-BE6E-8FFF-4197-70F351C5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3" y="2330687"/>
            <a:ext cx="11942553" cy="39570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" y="9120"/>
            <a:ext cx="12193057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" y="1038102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0994" y="1170828"/>
            <a:ext cx="10179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772145" y="5533829"/>
            <a:ext cx="1504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4717629" y="5529230"/>
            <a:ext cx="2053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suncream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9030527" y="5529230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0FDE3-63D0-48FC-13F6-C2E0A027D4F5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638E7C-2F48-2A11-383B-0AB61CC4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" y="2540069"/>
            <a:ext cx="11742821" cy="3777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" y="9120"/>
            <a:ext cx="12193057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" y="1038102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0994" y="1170828"/>
            <a:ext cx="10179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777732" y="5592984"/>
            <a:ext cx="163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4707252" y="5576942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8967823" y="5560899"/>
            <a:ext cx="184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0FDE3-63D0-48FC-13F6-C2E0A027D4F5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384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plaster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băng</a:t>
            </a:r>
            <a:r>
              <a:rPr lang="en-US" sz="4800" dirty="0"/>
              <a:t>, </a:t>
            </a:r>
            <a:r>
              <a:rPr lang="en-US" sz="4800" dirty="0" err="1"/>
              <a:t>gạc</a:t>
            </a:r>
            <a:r>
              <a:rPr lang="en-US" sz="4800" dirty="0"/>
              <a:t> y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61870" y="2709521"/>
            <a:ext cx="26309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plɑːstər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C2CA-1EDF-6076-D2E2-FA3B5D0A8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5" y="1695798"/>
            <a:ext cx="4211335" cy="4211335"/>
          </a:xfrm>
          <a:prstGeom prst="rect">
            <a:avLst/>
          </a:prstGeom>
        </p:spPr>
      </p:pic>
      <p:pic>
        <p:nvPicPr>
          <p:cNvPr id="6" name="plaster">
            <a:hlinkClick r:id="" action="ppaction://media"/>
            <a:extLst>
              <a:ext uri="{FF2B5EF4-FFF2-40B4-BE49-F238E27FC236}">
                <a16:creationId xmlns:a16="http://schemas.microsoft.com/office/drawing/2014/main" id="{C78CA8F3-6150-09A0-7B2D-A628C1F80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8435" y="3889665"/>
            <a:ext cx="908701" cy="9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sleeping bag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túi</a:t>
            </a:r>
            <a:r>
              <a:rPr lang="en-US" sz="4800" dirty="0"/>
              <a:t> </a:t>
            </a:r>
            <a:r>
              <a:rPr lang="en-US" sz="4800" dirty="0" err="1"/>
              <a:t>ngủ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51535" y="2709521"/>
            <a:ext cx="3451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sliːpɪŋ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bæɡ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sleeping bag">
            <a:hlinkClick r:id="" action="ppaction://media"/>
            <a:extLst>
              <a:ext uri="{FF2B5EF4-FFF2-40B4-BE49-F238E27FC236}">
                <a16:creationId xmlns:a16="http://schemas.microsoft.com/office/drawing/2014/main" id="{1CA4C9AF-59A9-C965-3527-BF2CE2032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2527" y="3783183"/>
            <a:ext cx="841474" cy="841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F5F80-249F-BAFC-5972-1715F6460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19" y="1692049"/>
            <a:ext cx="4963254" cy="43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1395</TotalTime>
  <Words>563</Words>
  <Application>Microsoft Office PowerPoint</Application>
  <PresentationFormat>Widescreen</PresentationFormat>
  <Paragraphs>131</Paragraphs>
  <Slides>21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87</cp:revision>
  <dcterms:created xsi:type="dcterms:W3CDTF">2020-12-09T02:04:09Z</dcterms:created>
  <dcterms:modified xsi:type="dcterms:W3CDTF">2024-06-10T04:22:35Z</dcterms:modified>
</cp:coreProperties>
</file>